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1" r:id="rId5"/>
    <p:sldId id="264" r:id="rId6"/>
    <p:sldId id="265" r:id="rId7"/>
    <p:sldId id="266" r:id="rId8"/>
    <p:sldId id="268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3D1544-8274-483D-A694-AFF647D3180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51E241-8E82-4802-A69F-D13447D35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D1544-8274-483D-A694-AFF647D3180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1E241-8E82-4802-A69F-D13447D35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D1544-8274-483D-A694-AFF647D3180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1E241-8E82-4802-A69F-D13447D35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D1544-8274-483D-A694-AFF647D3180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1E241-8E82-4802-A69F-D13447D353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D1544-8274-483D-A694-AFF647D3180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1E241-8E82-4802-A69F-D13447D353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D1544-8274-483D-A694-AFF647D3180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1E241-8E82-4802-A69F-D13447D353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D1544-8274-483D-A694-AFF647D3180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1E241-8E82-4802-A69F-D13447D35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D1544-8274-483D-A694-AFF647D3180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1E241-8E82-4802-A69F-D13447D353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D1544-8274-483D-A694-AFF647D3180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1E241-8E82-4802-A69F-D13447D35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E3D1544-8274-483D-A694-AFF647D3180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1E241-8E82-4802-A69F-D13447D35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3D1544-8274-483D-A694-AFF647D3180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51E241-8E82-4802-A69F-D13447D353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E3D1544-8274-483D-A694-AFF647D3180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51E241-8E82-4802-A69F-D13447D35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86808" cy="4143404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8215370" cy="321471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/>
                </a:solidFill>
              </a:rPr>
              <a:t>Планирование дневного цикла по технологии </a:t>
            </a:r>
          </a:p>
          <a:p>
            <a:pPr algn="ctr"/>
            <a:r>
              <a:rPr lang="ru-RU" sz="4000" b="1" dirty="0" smtClean="0">
                <a:solidFill>
                  <a:schemeClr val="accent3"/>
                </a:solidFill>
              </a:rPr>
              <a:t>«План-дело- анализ» </a:t>
            </a:r>
          </a:p>
          <a:p>
            <a:pPr algn="ctr"/>
            <a:r>
              <a:rPr lang="ru-RU" sz="3200" b="1" dirty="0" smtClean="0">
                <a:solidFill>
                  <a:schemeClr val="accent3"/>
                </a:solidFill>
              </a:rPr>
              <a:t>Л. Свирской 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44291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 воспитатель С.В. Новоселова</a:t>
            </a:r>
            <a:endParaRPr lang="ru-RU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785950"/>
          </a:xfrm>
        </p:spPr>
        <p:txBody>
          <a:bodyPr>
            <a:noAutofit/>
          </a:bodyPr>
          <a:lstStyle/>
          <a:p>
            <a:pPr lvl="0"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Технология организации жизнедеятельности детей </a:t>
            </a:r>
            <a:b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«План-дело-анализ»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571612"/>
            <a:ext cx="7772400" cy="4929222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Технология предусматривает целенаправленное обучение, основанное на «встрече» познавательных потребностей детей и педагогических воздействий взрослых. Всё вместе обеспечивает реализацию образовательных областей интегрировано. </a:t>
            </a: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Обеспечивает детям позицию полноправных субъектов деятельности ;</a:t>
            </a:r>
          </a:p>
          <a:p>
            <a:pPr algn="l"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Воспитатели, специалисты ДОУ, родители воспитанников имеют равные права для внесения в общий план идей о темах, содержании, видах деятельности;</a:t>
            </a:r>
          </a:p>
          <a:p>
            <a:pPr algn="l"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Формы работы отличаются вариативностью и многообразием;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28759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Совместное планирование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428736"/>
            <a:ext cx="7772400" cy="3643338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включенность взрослого в деятельность наравне с детьми;</a:t>
            </a:r>
          </a:p>
          <a:p>
            <a:pPr marL="342900" marR="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добровольное присоединение детей к деятельности (без психологического и дисциплинарного принуждения);</a:t>
            </a:r>
          </a:p>
          <a:p>
            <a:pPr marL="342900" marR="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свободное общение и перемещение детей во время непосредственно образовательной деятельности (при соответствующей организации пространства);</a:t>
            </a:r>
          </a:p>
          <a:p>
            <a:pPr marL="342900" marR="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открытый временной конец непосредственно образовательной деятельности (каждый работает в своем темпе)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Примерная модель дня организации жизнедеятельности детей </a:t>
            </a:r>
            <a:b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«План – дело – анализ»</a:t>
            </a:r>
            <a:endParaRPr lang="ru-RU" sz="28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357298"/>
          <a:ext cx="7929618" cy="4628809"/>
        </p:xfrm>
        <a:graphic>
          <a:graphicData uri="http://schemas.openxmlformats.org/drawingml/2006/table">
            <a:tbl>
              <a:tblPr/>
              <a:tblGrid>
                <a:gridCol w="1071570"/>
                <a:gridCol w="4214408"/>
                <a:gridCol w="2643640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Время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Форма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Участники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8.00 – 9.30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9.30 – 9.50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Приход, общение, игры, завтрак. Детский совет (групповой сбор)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Воспитатель: модератор.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основной состав группы, воспитатель, гости (родители и др.);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 дни выбора темы проекта и планирования – специалисты ДОУ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6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9.50 – 10.30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Работа в центрах активности на основе самоопределения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Воспитатель (в вариантах): ведет наблюдение; оказывает помощь и поддержку; обучение желающих детей чему-либо в одном из центров. 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Дети, воспитатель, гости (родители), по возможности специалисты ДОУ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 детского совета или после него и работы в центрах специально организованные занятия (музыкальное, физкультурное)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Основной состав группы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6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 одно время с самостоятельной работой в центрах индивидуальные и подгрупповые коррекционно-развивающие занятия, лечебно-оздоровительные процедуры.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Дети, имеющие особые потребности, специалисты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10.30 -10.50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Подведение итогов работы в центрах (в дни, когда нет музыкального или физкультурного занятия)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Основной состав группы, воспитатель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10.50 и далее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Обычное расписание возрастной группы(распорядок дня)</a:t>
                      </a: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705" marR="27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Групповой сбор (детский совет), совместное планирование деятельности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Home\Desktop\фото по ФГОС 16г\SAM_2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142984"/>
            <a:ext cx="3332464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omp\Desktop\последнее 17  уч год\Театральная неделя\SAM_2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71546"/>
            <a:ext cx="3241314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comp\Desktop\последнее 17  уч год\Театральная неделя\SAM_2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00504"/>
            <a:ext cx="3405716" cy="2554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comp\Desktop\последнее 17  уч год\Театральная неделя\SAM_27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000504"/>
            <a:ext cx="3387187" cy="2540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omp\Desktop\последнее 17  уч год\Театральная неделя\SAM_2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285860"/>
            <a:ext cx="3810026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comp\Desktop\план дело\SAM_239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00306"/>
            <a:ext cx="3931209" cy="29450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Работа в центрах. Подведение итогов работы в центрах (анализ деятельности) </a:t>
            </a:r>
            <a:b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comp\Desktop\план дело\SAM_2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3191402" cy="2393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D:\Света\Семинар по свирской и м.о окт 16г\для мо 16 фото\взаимодействие в среде 2016\SAM_2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3333774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D:\Света\Семинар по свирской и м.о окт 16г\для мо 16 фото\взаимодействие в среде 2016\SAM_2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14422"/>
            <a:ext cx="3048021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Users\comp\Desktop\план дело\SAM_24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911206"/>
            <a:ext cx="3357586" cy="2518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Методические пособия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solidFill>
                  <a:srgbClr val="1A2E70"/>
                </a:solidFill>
              </a:rPr>
              <a:t>«ФГОС </a:t>
            </a:r>
            <a:r>
              <a:rPr lang="ru-RU" sz="3200" dirty="0" smtClean="0">
                <a:solidFill>
                  <a:srgbClr val="1A2E70"/>
                </a:solidFill>
              </a:rPr>
              <a:t>дошкольного образования»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1A2E70"/>
                </a:solidFill>
              </a:rPr>
              <a:t>Лидия Свирская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1A2E70"/>
                </a:solidFill>
              </a:rPr>
              <a:t/>
            </a:r>
            <a:br>
              <a:rPr lang="ru-RU" sz="4400" dirty="0" smtClean="0">
                <a:solidFill>
                  <a:srgbClr val="1A2E70"/>
                </a:solidFill>
              </a:rPr>
            </a:br>
            <a:endParaRPr lang="ru-RU" dirty="0"/>
          </a:p>
        </p:txBody>
      </p:sp>
      <p:pic>
        <p:nvPicPr>
          <p:cNvPr id="6" name="Picture 7" descr="H:\1c3e5328-eeaf-11e2-8818-0050569c0d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428868"/>
            <a:ext cx="2409344" cy="3357586"/>
          </a:xfrm>
          <a:prstGeom prst="rect">
            <a:avLst/>
          </a:prstGeom>
          <a:noFill/>
        </p:spPr>
      </p:pic>
      <p:pic>
        <p:nvPicPr>
          <p:cNvPr id="7" name="Picture 8" descr="H:\1873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774" y="2143116"/>
            <a:ext cx="2458081" cy="3429024"/>
          </a:xfrm>
          <a:prstGeom prst="rect">
            <a:avLst/>
          </a:prstGeom>
          <a:noFill/>
        </p:spPr>
      </p:pic>
      <p:pic>
        <p:nvPicPr>
          <p:cNvPr id="8" name="Picture 9" descr="H:\Attachm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143116"/>
            <a:ext cx="2338146" cy="3260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Спасибо  за внимание!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Желаю всем вдохновения, творческих успехов, оптимизма, веры в счастливое будущее!</a:t>
            </a:r>
            <a:endParaRPr lang="ru-RU" sz="36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</TotalTime>
  <Words>362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 </vt:lpstr>
      <vt:lpstr>         Технология организации жизнедеятельности детей  «План-дело-анализ» </vt:lpstr>
      <vt:lpstr>    Совместное планирование </vt:lpstr>
      <vt:lpstr>Примерная модель дня организации жизнедеятельности детей  «План – дело – анализ»</vt:lpstr>
      <vt:lpstr>Групповой сбор (детский совет), совместное планирование деятельности  </vt:lpstr>
      <vt:lpstr>Слайд 6</vt:lpstr>
      <vt:lpstr> Работа в центрах. Подведение итогов работы в центрах (анализ деятельности)  </vt:lpstr>
      <vt:lpstr> </vt:lpstr>
      <vt:lpstr>Слайд 9</vt:lpstr>
    </vt:vector>
  </TitlesOfParts>
  <Company>StartSoft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comp</dc:creator>
  <cp:lastModifiedBy>comp</cp:lastModifiedBy>
  <cp:revision>7</cp:revision>
  <dcterms:created xsi:type="dcterms:W3CDTF">2017-03-28T12:31:29Z</dcterms:created>
  <dcterms:modified xsi:type="dcterms:W3CDTF">2017-03-28T13:35:21Z</dcterms:modified>
</cp:coreProperties>
</file>